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9" r:id="rId1"/>
  </p:sldMasterIdLst>
  <p:sldIdLst>
    <p:sldId id="257" r:id="rId2"/>
    <p:sldId id="258" r:id="rId3"/>
    <p:sldId id="256" r:id="rId4"/>
    <p:sldId id="259" r:id="rId5"/>
    <p:sldId id="261" r:id="rId6"/>
    <p:sldId id="260" r:id="rId7"/>
    <p:sldId id="263" r:id="rId8"/>
    <p:sldId id="264" r:id="rId9"/>
    <p:sldId id="281" r:id="rId10"/>
    <p:sldId id="265" r:id="rId11"/>
    <p:sldId id="277" r:id="rId12"/>
    <p:sldId id="286" r:id="rId13"/>
    <p:sldId id="287" r:id="rId14"/>
    <p:sldId id="289" r:id="rId15"/>
    <p:sldId id="290" r:id="rId16"/>
    <p:sldId id="278" r:id="rId17"/>
    <p:sldId id="280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032"/>
    <p:restoredTop sz="94689"/>
  </p:normalViewPr>
  <p:slideViewPr>
    <p:cSldViewPr snapToGrid="0" snapToObjects="1">
      <p:cViewPr varScale="1">
        <p:scale>
          <a:sx n="68" d="100"/>
          <a:sy n="68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01208-18FE-47A5-BBCB-E405C3E8C899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F8E2E350-2713-4268-BEC6-DABCE09210F9}">
      <dgm:prSet/>
      <dgm:spPr/>
      <dgm:t>
        <a:bodyPr/>
        <a:lstStyle/>
        <a:p>
          <a:r>
            <a:rPr lang="en-IN"/>
            <a:t>A real-life personal account of the author experiencing fear and the steps taken to overcome it. </a:t>
          </a:r>
          <a:endParaRPr lang="en-US"/>
        </a:p>
      </dgm:t>
    </dgm:pt>
    <dgm:pt modelId="{5FF88A5D-C0E3-48A6-AF24-91DA7FD5C2EA}" type="parTrans" cxnId="{D2341B4A-0AF8-415E-8AA2-5AFB2DE3C2DF}">
      <dgm:prSet/>
      <dgm:spPr/>
      <dgm:t>
        <a:bodyPr/>
        <a:lstStyle/>
        <a:p>
          <a:endParaRPr lang="en-US"/>
        </a:p>
      </dgm:t>
    </dgm:pt>
    <dgm:pt modelId="{F6D7C49A-689D-46E1-9498-22DCEFCB7623}" type="sibTrans" cxnId="{D2341B4A-0AF8-415E-8AA2-5AFB2DE3C2DF}">
      <dgm:prSet/>
      <dgm:spPr/>
      <dgm:t>
        <a:bodyPr/>
        <a:lstStyle/>
        <a:p>
          <a:endParaRPr lang="en-US"/>
        </a:p>
      </dgm:t>
    </dgm:pt>
    <dgm:pt modelId="{96DF1B75-A85E-4AF1-9B36-029BAC4B6A30}">
      <dgm:prSet/>
      <dgm:spPr/>
      <dgm:t>
        <a:bodyPr/>
        <a:lstStyle/>
        <a:p>
          <a:r>
            <a:rPr lang="en-IN"/>
            <a:t>Psychological analysis of fear. </a:t>
          </a:r>
          <a:endParaRPr lang="en-US"/>
        </a:p>
      </dgm:t>
    </dgm:pt>
    <dgm:pt modelId="{3FBBE77B-F9B4-4BB9-877F-117866522FBC}" type="parTrans" cxnId="{89F8293F-E79D-4430-948F-CFF9B6F9B442}">
      <dgm:prSet/>
      <dgm:spPr/>
      <dgm:t>
        <a:bodyPr/>
        <a:lstStyle/>
        <a:p>
          <a:endParaRPr lang="en-US"/>
        </a:p>
      </dgm:t>
    </dgm:pt>
    <dgm:pt modelId="{DFD5E746-B891-4F39-926E-8FCEADBFC9EF}" type="sibTrans" cxnId="{89F8293F-E79D-4430-948F-CFF9B6F9B442}">
      <dgm:prSet/>
      <dgm:spPr/>
      <dgm:t>
        <a:bodyPr/>
        <a:lstStyle/>
        <a:p>
          <a:endParaRPr lang="en-US"/>
        </a:p>
      </dgm:t>
    </dgm:pt>
    <dgm:pt modelId="{6470B1BE-DA53-6B44-BEF0-40C163024C80}" type="pres">
      <dgm:prSet presAssocID="{B9201208-18FE-47A5-BBCB-E405C3E8C8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06F056-DEB0-454F-AA77-B9EBFD907850}" type="pres">
      <dgm:prSet presAssocID="{F8E2E350-2713-4268-BEC6-DABCE09210F9}" presName="hierRoot1" presStyleCnt="0"/>
      <dgm:spPr/>
    </dgm:pt>
    <dgm:pt modelId="{F6F0C927-041B-B14F-AEA5-299A5788FB36}" type="pres">
      <dgm:prSet presAssocID="{F8E2E350-2713-4268-BEC6-DABCE09210F9}" presName="composite" presStyleCnt="0"/>
      <dgm:spPr/>
    </dgm:pt>
    <dgm:pt modelId="{321748A8-DC60-6A4B-91FD-B220E0F285E3}" type="pres">
      <dgm:prSet presAssocID="{F8E2E350-2713-4268-BEC6-DABCE09210F9}" presName="background" presStyleLbl="node0" presStyleIdx="0" presStyleCnt="2"/>
      <dgm:spPr/>
    </dgm:pt>
    <dgm:pt modelId="{833013CA-A1B1-6F4B-AD0D-EB253A24360E}" type="pres">
      <dgm:prSet presAssocID="{F8E2E350-2713-4268-BEC6-DABCE09210F9}" presName="text" presStyleLbl="fgAcc0" presStyleIdx="0" presStyleCnt="2">
        <dgm:presLayoutVars>
          <dgm:chPref val="3"/>
        </dgm:presLayoutVars>
      </dgm:prSet>
      <dgm:spPr/>
    </dgm:pt>
    <dgm:pt modelId="{494CAE50-A741-3445-ACC7-E40BE1EE92F5}" type="pres">
      <dgm:prSet presAssocID="{F8E2E350-2713-4268-BEC6-DABCE09210F9}" presName="hierChild2" presStyleCnt="0"/>
      <dgm:spPr/>
    </dgm:pt>
    <dgm:pt modelId="{7EBECED6-4436-0C4B-8189-09627DB6B1DA}" type="pres">
      <dgm:prSet presAssocID="{96DF1B75-A85E-4AF1-9B36-029BAC4B6A30}" presName="hierRoot1" presStyleCnt="0"/>
      <dgm:spPr/>
    </dgm:pt>
    <dgm:pt modelId="{4775DCAC-B58E-2E47-AA5A-980DF13935D4}" type="pres">
      <dgm:prSet presAssocID="{96DF1B75-A85E-4AF1-9B36-029BAC4B6A30}" presName="composite" presStyleCnt="0"/>
      <dgm:spPr/>
    </dgm:pt>
    <dgm:pt modelId="{A77745D1-37B6-4542-8475-11A50A0F72C9}" type="pres">
      <dgm:prSet presAssocID="{96DF1B75-A85E-4AF1-9B36-029BAC4B6A30}" presName="background" presStyleLbl="node0" presStyleIdx="1" presStyleCnt="2"/>
      <dgm:spPr/>
    </dgm:pt>
    <dgm:pt modelId="{BEAC231F-F2B9-A54F-A076-EF50D85E9FE0}" type="pres">
      <dgm:prSet presAssocID="{96DF1B75-A85E-4AF1-9B36-029BAC4B6A30}" presName="text" presStyleLbl="fgAcc0" presStyleIdx="1" presStyleCnt="2">
        <dgm:presLayoutVars>
          <dgm:chPref val="3"/>
        </dgm:presLayoutVars>
      </dgm:prSet>
      <dgm:spPr/>
    </dgm:pt>
    <dgm:pt modelId="{4738845F-69B9-A341-92CB-85F42E4C44CC}" type="pres">
      <dgm:prSet presAssocID="{96DF1B75-A85E-4AF1-9B36-029BAC4B6A30}" presName="hierChild2" presStyleCnt="0"/>
      <dgm:spPr/>
    </dgm:pt>
  </dgm:ptLst>
  <dgm:cxnLst>
    <dgm:cxn modelId="{89F8293F-E79D-4430-948F-CFF9B6F9B442}" srcId="{B9201208-18FE-47A5-BBCB-E405C3E8C899}" destId="{96DF1B75-A85E-4AF1-9B36-029BAC4B6A30}" srcOrd="1" destOrd="0" parTransId="{3FBBE77B-F9B4-4BB9-877F-117866522FBC}" sibTransId="{DFD5E746-B891-4F39-926E-8FCEADBFC9EF}"/>
    <dgm:cxn modelId="{D2341B4A-0AF8-415E-8AA2-5AFB2DE3C2DF}" srcId="{B9201208-18FE-47A5-BBCB-E405C3E8C899}" destId="{F8E2E350-2713-4268-BEC6-DABCE09210F9}" srcOrd="0" destOrd="0" parTransId="{5FF88A5D-C0E3-48A6-AF24-91DA7FD5C2EA}" sibTransId="{F6D7C49A-689D-46E1-9498-22DCEFCB7623}"/>
    <dgm:cxn modelId="{052CD554-83FE-F140-8569-696F53AB3644}" type="presOf" srcId="{B9201208-18FE-47A5-BBCB-E405C3E8C899}" destId="{6470B1BE-DA53-6B44-BEF0-40C163024C80}" srcOrd="0" destOrd="0" presId="urn:microsoft.com/office/officeart/2005/8/layout/hierarchy1"/>
    <dgm:cxn modelId="{98728BC1-9BEB-AD40-AA9D-AFD1CC0EC21B}" type="presOf" srcId="{96DF1B75-A85E-4AF1-9B36-029BAC4B6A30}" destId="{BEAC231F-F2B9-A54F-A076-EF50D85E9FE0}" srcOrd="0" destOrd="0" presId="urn:microsoft.com/office/officeart/2005/8/layout/hierarchy1"/>
    <dgm:cxn modelId="{C7EAA1C6-1C32-3A49-9160-8929F24FAECA}" type="presOf" srcId="{F8E2E350-2713-4268-BEC6-DABCE09210F9}" destId="{833013CA-A1B1-6F4B-AD0D-EB253A24360E}" srcOrd="0" destOrd="0" presId="urn:microsoft.com/office/officeart/2005/8/layout/hierarchy1"/>
    <dgm:cxn modelId="{61A00D90-2600-D34F-89F9-0A9E8E8DC9FD}" type="presParOf" srcId="{6470B1BE-DA53-6B44-BEF0-40C163024C80}" destId="{FA06F056-DEB0-454F-AA77-B9EBFD907850}" srcOrd="0" destOrd="0" presId="urn:microsoft.com/office/officeart/2005/8/layout/hierarchy1"/>
    <dgm:cxn modelId="{E45CAFF0-4C2F-2D4C-A68A-0EE19C3F031A}" type="presParOf" srcId="{FA06F056-DEB0-454F-AA77-B9EBFD907850}" destId="{F6F0C927-041B-B14F-AEA5-299A5788FB36}" srcOrd="0" destOrd="0" presId="urn:microsoft.com/office/officeart/2005/8/layout/hierarchy1"/>
    <dgm:cxn modelId="{3861974E-409D-7A41-ACF0-457BFFDBFBC9}" type="presParOf" srcId="{F6F0C927-041B-B14F-AEA5-299A5788FB36}" destId="{321748A8-DC60-6A4B-91FD-B220E0F285E3}" srcOrd="0" destOrd="0" presId="urn:microsoft.com/office/officeart/2005/8/layout/hierarchy1"/>
    <dgm:cxn modelId="{56C51DA6-691D-8C45-A5A1-1B068A15323D}" type="presParOf" srcId="{F6F0C927-041B-B14F-AEA5-299A5788FB36}" destId="{833013CA-A1B1-6F4B-AD0D-EB253A24360E}" srcOrd="1" destOrd="0" presId="urn:microsoft.com/office/officeart/2005/8/layout/hierarchy1"/>
    <dgm:cxn modelId="{E61AE284-83F7-6544-9E78-8265AE6765D3}" type="presParOf" srcId="{FA06F056-DEB0-454F-AA77-B9EBFD907850}" destId="{494CAE50-A741-3445-ACC7-E40BE1EE92F5}" srcOrd="1" destOrd="0" presId="urn:microsoft.com/office/officeart/2005/8/layout/hierarchy1"/>
    <dgm:cxn modelId="{1A7C0A7E-788A-2046-9689-B9DD29F163CC}" type="presParOf" srcId="{6470B1BE-DA53-6B44-BEF0-40C163024C80}" destId="{7EBECED6-4436-0C4B-8189-09627DB6B1DA}" srcOrd="1" destOrd="0" presId="urn:microsoft.com/office/officeart/2005/8/layout/hierarchy1"/>
    <dgm:cxn modelId="{6573F7ED-C0F8-AB45-B09B-7181841CBCD7}" type="presParOf" srcId="{7EBECED6-4436-0C4B-8189-09627DB6B1DA}" destId="{4775DCAC-B58E-2E47-AA5A-980DF13935D4}" srcOrd="0" destOrd="0" presId="urn:microsoft.com/office/officeart/2005/8/layout/hierarchy1"/>
    <dgm:cxn modelId="{10D061B5-1E4E-A042-AD1F-4A3DC6153F35}" type="presParOf" srcId="{4775DCAC-B58E-2E47-AA5A-980DF13935D4}" destId="{A77745D1-37B6-4542-8475-11A50A0F72C9}" srcOrd="0" destOrd="0" presId="urn:microsoft.com/office/officeart/2005/8/layout/hierarchy1"/>
    <dgm:cxn modelId="{49BD9D35-F564-5846-B79D-4AF8A7B3A58E}" type="presParOf" srcId="{4775DCAC-B58E-2E47-AA5A-980DF13935D4}" destId="{BEAC231F-F2B9-A54F-A076-EF50D85E9FE0}" srcOrd="1" destOrd="0" presId="urn:microsoft.com/office/officeart/2005/8/layout/hierarchy1"/>
    <dgm:cxn modelId="{9BCFB039-98BE-F148-8C31-9ABA28AD8A72}" type="presParOf" srcId="{7EBECED6-4436-0C4B-8189-09627DB6B1DA}" destId="{4738845F-69B9-A341-92CB-85F42E4C44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1EA543-C491-4E51-BE8E-FFDEC736CE28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520C98F-00BA-4291-B8E9-3A59CE4979B7}">
      <dgm:prSet/>
      <dgm:spPr/>
      <dgm:t>
        <a:bodyPr/>
        <a:lstStyle/>
        <a:p>
          <a:r>
            <a:rPr lang="en-IN" b="0" i="0"/>
            <a:t>Douglas father took him to a beach in ________</a:t>
          </a:r>
          <a:endParaRPr lang="en-US"/>
        </a:p>
      </dgm:t>
    </dgm:pt>
    <dgm:pt modelId="{48111376-2953-4DAB-BFAD-979C8072DB4F}" type="parTrans" cxnId="{CB2DDA7B-375C-40FD-94B4-728B5CFE0461}">
      <dgm:prSet/>
      <dgm:spPr/>
      <dgm:t>
        <a:bodyPr/>
        <a:lstStyle/>
        <a:p>
          <a:endParaRPr lang="en-US"/>
        </a:p>
      </dgm:t>
    </dgm:pt>
    <dgm:pt modelId="{6BA11370-ACB7-4C08-8EA5-38DB78859EA4}" type="sibTrans" cxnId="{CB2DDA7B-375C-40FD-94B4-728B5CFE0461}">
      <dgm:prSet/>
      <dgm:spPr/>
      <dgm:t>
        <a:bodyPr/>
        <a:lstStyle/>
        <a:p>
          <a:endParaRPr lang="en-US"/>
        </a:p>
      </dgm:t>
    </dgm:pt>
    <dgm:pt modelId="{21093D7B-CCD0-46FC-83DD-41DB76169787}">
      <dgm:prSet/>
      <dgm:spPr/>
      <dgm:t>
        <a:bodyPr/>
        <a:lstStyle/>
        <a:p>
          <a:r>
            <a:rPr lang="en-IN" b="0" i="0"/>
            <a:t>After the misadventure, whenever Douglas was near water, an icy __________ would grab his heart. </a:t>
          </a:r>
          <a:endParaRPr lang="en-US"/>
        </a:p>
      </dgm:t>
    </dgm:pt>
    <dgm:pt modelId="{4DB103F2-9361-4F4F-962F-89BAB2CE0F7D}" type="parTrans" cxnId="{B0B8CCFE-5D88-4CEE-9012-65ABDC03801A}">
      <dgm:prSet/>
      <dgm:spPr/>
      <dgm:t>
        <a:bodyPr/>
        <a:lstStyle/>
        <a:p>
          <a:endParaRPr lang="en-US"/>
        </a:p>
      </dgm:t>
    </dgm:pt>
    <dgm:pt modelId="{A9AE46C4-B71C-4F86-8C0A-FD037585C3D3}" type="sibTrans" cxnId="{B0B8CCFE-5D88-4CEE-9012-65ABDC03801A}">
      <dgm:prSet/>
      <dgm:spPr/>
      <dgm:t>
        <a:bodyPr/>
        <a:lstStyle/>
        <a:p>
          <a:endParaRPr lang="en-US"/>
        </a:p>
      </dgm:t>
    </dgm:pt>
    <dgm:pt modelId="{906BFAC1-4DD3-F246-BA0F-1C6CC5BC0B18}" type="pres">
      <dgm:prSet presAssocID="{831EA543-C491-4E51-BE8E-FFDEC736CE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F0466F-214C-6D4D-B3FE-381F7FBB09F0}" type="pres">
      <dgm:prSet presAssocID="{B520C98F-00BA-4291-B8E9-3A59CE4979B7}" presName="hierRoot1" presStyleCnt="0"/>
      <dgm:spPr/>
    </dgm:pt>
    <dgm:pt modelId="{93B7ED94-C374-194C-AAB1-162AB386E196}" type="pres">
      <dgm:prSet presAssocID="{B520C98F-00BA-4291-B8E9-3A59CE4979B7}" presName="composite" presStyleCnt="0"/>
      <dgm:spPr/>
    </dgm:pt>
    <dgm:pt modelId="{E897952B-4471-7144-83C7-FCE16EBA95FE}" type="pres">
      <dgm:prSet presAssocID="{B520C98F-00BA-4291-B8E9-3A59CE4979B7}" presName="background" presStyleLbl="node0" presStyleIdx="0" presStyleCnt="2"/>
      <dgm:spPr/>
    </dgm:pt>
    <dgm:pt modelId="{3B72F207-6727-D441-BE68-84D983FEEEC9}" type="pres">
      <dgm:prSet presAssocID="{B520C98F-00BA-4291-B8E9-3A59CE4979B7}" presName="text" presStyleLbl="fgAcc0" presStyleIdx="0" presStyleCnt="2">
        <dgm:presLayoutVars>
          <dgm:chPref val="3"/>
        </dgm:presLayoutVars>
      </dgm:prSet>
      <dgm:spPr/>
    </dgm:pt>
    <dgm:pt modelId="{FE606890-F3C3-E34F-8FAA-52126F3A7031}" type="pres">
      <dgm:prSet presAssocID="{B520C98F-00BA-4291-B8E9-3A59CE4979B7}" presName="hierChild2" presStyleCnt="0"/>
      <dgm:spPr/>
    </dgm:pt>
    <dgm:pt modelId="{E5771D85-EFA8-E04A-9F9C-3201FCE74DDB}" type="pres">
      <dgm:prSet presAssocID="{21093D7B-CCD0-46FC-83DD-41DB76169787}" presName="hierRoot1" presStyleCnt="0"/>
      <dgm:spPr/>
    </dgm:pt>
    <dgm:pt modelId="{3C07B252-8D8E-9149-A3FA-13739F70A5EB}" type="pres">
      <dgm:prSet presAssocID="{21093D7B-CCD0-46FC-83DD-41DB76169787}" presName="composite" presStyleCnt="0"/>
      <dgm:spPr/>
    </dgm:pt>
    <dgm:pt modelId="{712E07DB-CE7C-8442-A801-B7DAD7303859}" type="pres">
      <dgm:prSet presAssocID="{21093D7B-CCD0-46FC-83DD-41DB76169787}" presName="background" presStyleLbl="node0" presStyleIdx="1" presStyleCnt="2"/>
      <dgm:spPr/>
    </dgm:pt>
    <dgm:pt modelId="{4ECE28DF-E846-AC40-99D6-34C8AB5C6CF0}" type="pres">
      <dgm:prSet presAssocID="{21093D7B-CCD0-46FC-83DD-41DB76169787}" presName="text" presStyleLbl="fgAcc0" presStyleIdx="1" presStyleCnt="2">
        <dgm:presLayoutVars>
          <dgm:chPref val="3"/>
        </dgm:presLayoutVars>
      </dgm:prSet>
      <dgm:spPr/>
    </dgm:pt>
    <dgm:pt modelId="{D445C03D-8BB5-894C-8BF7-F0B0B3F30F77}" type="pres">
      <dgm:prSet presAssocID="{21093D7B-CCD0-46FC-83DD-41DB76169787}" presName="hierChild2" presStyleCnt="0"/>
      <dgm:spPr/>
    </dgm:pt>
  </dgm:ptLst>
  <dgm:cxnLst>
    <dgm:cxn modelId="{0247DD58-A173-B547-90BC-12CAA718FD56}" type="presOf" srcId="{831EA543-C491-4E51-BE8E-FFDEC736CE28}" destId="{906BFAC1-4DD3-F246-BA0F-1C6CC5BC0B18}" srcOrd="0" destOrd="0" presId="urn:microsoft.com/office/officeart/2005/8/layout/hierarchy1"/>
    <dgm:cxn modelId="{CB2DDA7B-375C-40FD-94B4-728B5CFE0461}" srcId="{831EA543-C491-4E51-BE8E-FFDEC736CE28}" destId="{B520C98F-00BA-4291-B8E9-3A59CE4979B7}" srcOrd="0" destOrd="0" parTransId="{48111376-2953-4DAB-BFAD-979C8072DB4F}" sibTransId="{6BA11370-ACB7-4C08-8EA5-38DB78859EA4}"/>
    <dgm:cxn modelId="{3ACDEF8F-7D60-854F-AAE4-E8B927D0B568}" type="presOf" srcId="{21093D7B-CCD0-46FC-83DD-41DB76169787}" destId="{4ECE28DF-E846-AC40-99D6-34C8AB5C6CF0}" srcOrd="0" destOrd="0" presId="urn:microsoft.com/office/officeart/2005/8/layout/hierarchy1"/>
    <dgm:cxn modelId="{08EC799F-3735-154A-A145-B75608D19BEB}" type="presOf" srcId="{B520C98F-00BA-4291-B8E9-3A59CE4979B7}" destId="{3B72F207-6727-D441-BE68-84D983FEEEC9}" srcOrd="0" destOrd="0" presId="urn:microsoft.com/office/officeart/2005/8/layout/hierarchy1"/>
    <dgm:cxn modelId="{B0B8CCFE-5D88-4CEE-9012-65ABDC03801A}" srcId="{831EA543-C491-4E51-BE8E-FFDEC736CE28}" destId="{21093D7B-CCD0-46FC-83DD-41DB76169787}" srcOrd="1" destOrd="0" parTransId="{4DB103F2-9361-4F4F-962F-89BAB2CE0F7D}" sibTransId="{A9AE46C4-B71C-4F86-8C0A-FD037585C3D3}"/>
    <dgm:cxn modelId="{795D3F54-8D5C-D543-A596-5501A13BDF0B}" type="presParOf" srcId="{906BFAC1-4DD3-F246-BA0F-1C6CC5BC0B18}" destId="{EBF0466F-214C-6D4D-B3FE-381F7FBB09F0}" srcOrd="0" destOrd="0" presId="urn:microsoft.com/office/officeart/2005/8/layout/hierarchy1"/>
    <dgm:cxn modelId="{21D28A48-B3C3-7E4C-BE94-0416985916F0}" type="presParOf" srcId="{EBF0466F-214C-6D4D-B3FE-381F7FBB09F0}" destId="{93B7ED94-C374-194C-AAB1-162AB386E196}" srcOrd="0" destOrd="0" presId="urn:microsoft.com/office/officeart/2005/8/layout/hierarchy1"/>
    <dgm:cxn modelId="{438BFC0D-9F3D-F946-B926-B8DF53EF6B96}" type="presParOf" srcId="{93B7ED94-C374-194C-AAB1-162AB386E196}" destId="{E897952B-4471-7144-83C7-FCE16EBA95FE}" srcOrd="0" destOrd="0" presId="urn:microsoft.com/office/officeart/2005/8/layout/hierarchy1"/>
    <dgm:cxn modelId="{5C22C46A-21FE-C748-9A3A-CD6611CAE2A9}" type="presParOf" srcId="{93B7ED94-C374-194C-AAB1-162AB386E196}" destId="{3B72F207-6727-D441-BE68-84D983FEEEC9}" srcOrd="1" destOrd="0" presId="urn:microsoft.com/office/officeart/2005/8/layout/hierarchy1"/>
    <dgm:cxn modelId="{5CA8DB30-6635-284E-9B7A-C3F0D9792974}" type="presParOf" srcId="{EBF0466F-214C-6D4D-B3FE-381F7FBB09F0}" destId="{FE606890-F3C3-E34F-8FAA-52126F3A7031}" srcOrd="1" destOrd="0" presId="urn:microsoft.com/office/officeart/2005/8/layout/hierarchy1"/>
    <dgm:cxn modelId="{AA8D374C-5639-BA4E-86CA-5C394DD311CA}" type="presParOf" srcId="{906BFAC1-4DD3-F246-BA0F-1C6CC5BC0B18}" destId="{E5771D85-EFA8-E04A-9F9C-3201FCE74DDB}" srcOrd="1" destOrd="0" presId="urn:microsoft.com/office/officeart/2005/8/layout/hierarchy1"/>
    <dgm:cxn modelId="{B060228D-0D96-AE4E-8B3C-ECB7B9329533}" type="presParOf" srcId="{E5771D85-EFA8-E04A-9F9C-3201FCE74DDB}" destId="{3C07B252-8D8E-9149-A3FA-13739F70A5EB}" srcOrd="0" destOrd="0" presId="urn:microsoft.com/office/officeart/2005/8/layout/hierarchy1"/>
    <dgm:cxn modelId="{22DCDC40-2946-2F49-9A8C-C570E0515CC6}" type="presParOf" srcId="{3C07B252-8D8E-9149-A3FA-13739F70A5EB}" destId="{712E07DB-CE7C-8442-A801-B7DAD7303859}" srcOrd="0" destOrd="0" presId="urn:microsoft.com/office/officeart/2005/8/layout/hierarchy1"/>
    <dgm:cxn modelId="{097D0DA7-A609-624C-98C6-53565B16C694}" type="presParOf" srcId="{3C07B252-8D8E-9149-A3FA-13739F70A5EB}" destId="{4ECE28DF-E846-AC40-99D6-34C8AB5C6CF0}" srcOrd="1" destOrd="0" presId="urn:microsoft.com/office/officeart/2005/8/layout/hierarchy1"/>
    <dgm:cxn modelId="{1D8EC0AB-1E97-7C4D-8F0D-DF829B4E7451}" type="presParOf" srcId="{E5771D85-EFA8-E04A-9F9C-3201FCE74DDB}" destId="{D445C03D-8BB5-894C-8BF7-F0B0B3F30F7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436ACE-BFAE-4F2C-8521-177EFE4E223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B1B46E-2878-4379-BA68-2079A14B1178}">
      <dgm:prSet/>
      <dgm:spPr/>
      <dgm:t>
        <a:bodyPr/>
        <a:lstStyle/>
        <a:p>
          <a:r>
            <a:rPr lang="en-US" b="0" i="0" dirty="0"/>
            <a:t>Which two incidents in Douglas’ early life made him scared of water? </a:t>
          </a:r>
          <a:endParaRPr lang="en-US" dirty="0"/>
        </a:p>
      </dgm:t>
    </dgm:pt>
    <dgm:pt modelId="{F9B9E30D-02A2-4780-A566-BCDD0DB716D3}" type="parTrans" cxnId="{724C27B3-EB3C-46E4-8D9D-35FF33D985F2}">
      <dgm:prSet/>
      <dgm:spPr/>
      <dgm:t>
        <a:bodyPr/>
        <a:lstStyle/>
        <a:p>
          <a:endParaRPr lang="en-US"/>
        </a:p>
      </dgm:t>
    </dgm:pt>
    <dgm:pt modelId="{BFB4E71E-3EE0-4039-800A-F966114C5E0A}" type="sibTrans" cxnId="{724C27B3-EB3C-46E4-8D9D-35FF33D985F2}">
      <dgm:prSet/>
      <dgm:spPr/>
      <dgm:t>
        <a:bodyPr/>
        <a:lstStyle/>
        <a:p>
          <a:endParaRPr lang="en-US"/>
        </a:p>
      </dgm:t>
    </dgm:pt>
    <dgm:pt modelId="{4728A690-C415-421C-B670-CE9CD7C88ED6}">
      <dgm:prSet/>
      <dgm:spPr/>
      <dgm:t>
        <a:bodyPr/>
        <a:lstStyle/>
        <a:p>
          <a:r>
            <a:rPr lang="en-US" b="0" i="0"/>
            <a:t>Why did Douglas prefer to go to YMCA swimming pool to learn swimming?</a:t>
          </a:r>
          <a:endParaRPr lang="en-US"/>
        </a:p>
      </dgm:t>
    </dgm:pt>
    <dgm:pt modelId="{BEF8F3BA-6114-411B-B401-F9791F5640C4}" type="parTrans" cxnId="{436D7BC7-F7AC-4DE2-A6AD-8F62E4035DAA}">
      <dgm:prSet/>
      <dgm:spPr/>
      <dgm:t>
        <a:bodyPr/>
        <a:lstStyle/>
        <a:p>
          <a:endParaRPr lang="en-US"/>
        </a:p>
      </dgm:t>
    </dgm:pt>
    <dgm:pt modelId="{BFC63F81-E6DD-40E0-AF63-48790BAD1E9A}" type="sibTrans" cxnId="{436D7BC7-F7AC-4DE2-A6AD-8F62E4035DAA}">
      <dgm:prSet/>
      <dgm:spPr/>
      <dgm:t>
        <a:bodyPr/>
        <a:lstStyle/>
        <a:p>
          <a:endParaRPr lang="en-US"/>
        </a:p>
      </dgm:t>
    </dgm:pt>
    <dgm:pt modelId="{F45542A9-C221-AA48-A15C-61DE6A4D7A85}" type="pres">
      <dgm:prSet presAssocID="{7E436ACE-BFAE-4F2C-8521-177EFE4E2236}" presName="vert0" presStyleCnt="0">
        <dgm:presLayoutVars>
          <dgm:dir/>
          <dgm:animOne val="branch"/>
          <dgm:animLvl val="lvl"/>
        </dgm:presLayoutVars>
      </dgm:prSet>
      <dgm:spPr/>
    </dgm:pt>
    <dgm:pt modelId="{25244351-45DC-3E4A-A63E-2D7ABB59EA9F}" type="pres">
      <dgm:prSet presAssocID="{9CB1B46E-2878-4379-BA68-2079A14B1178}" presName="thickLine" presStyleLbl="alignNode1" presStyleIdx="0" presStyleCnt="2"/>
      <dgm:spPr/>
    </dgm:pt>
    <dgm:pt modelId="{E9CF384E-F0B3-C941-8153-940B51D1E7B6}" type="pres">
      <dgm:prSet presAssocID="{9CB1B46E-2878-4379-BA68-2079A14B1178}" presName="horz1" presStyleCnt="0"/>
      <dgm:spPr/>
    </dgm:pt>
    <dgm:pt modelId="{9610B16B-0F55-B04A-90A4-4C6387883057}" type="pres">
      <dgm:prSet presAssocID="{9CB1B46E-2878-4379-BA68-2079A14B1178}" presName="tx1" presStyleLbl="revTx" presStyleIdx="0" presStyleCnt="2"/>
      <dgm:spPr/>
    </dgm:pt>
    <dgm:pt modelId="{C92321A4-C835-734A-AD9B-29E4227F1F48}" type="pres">
      <dgm:prSet presAssocID="{9CB1B46E-2878-4379-BA68-2079A14B1178}" presName="vert1" presStyleCnt="0"/>
      <dgm:spPr/>
    </dgm:pt>
    <dgm:pt modelId="{532FAE3B-1EBB-344D-8EA6-CE992A5F5A84}" type="pres">
      <dgm:prSet presAssocID="{4728A690-C415-421C-B670-CE9CD7C88ED6}" presName="thickLine" presStyleLbl="alignNode1" presStyleIdx="1" presStyleCnt="2"/>
      <dgm:spPr/>
    </dgm:pt>
    <dgm:pt modelId="{5F0D18F1-C509-9E4D-A3F7-63C8D975CBB7}" type="pres">
      <dgm:prSet presAssocID="{4728A690-C415-421C-B670-CE9CD7C88ED6}" presName="horz1" presStyleCnt="0"/>
      <dgm:spPr/>
    </dgm:pt>
    <dgm:pt modelId="{6C1D77A7-1203-A141-9F0D-03CC265E2E2B}" type="pres">
      <dgm:prSet presAssocID="{4728A690-C415-421C-B670-CE9CD7C88ED6}" presName="tx1" presStyleLbl="revTx" presStyleIdx="1" presStyleCnt="2"/>
      <dgm:spPr/>
    </dgm:pt>
    <dgm:pt modelId="{6D964AC2-944A-AA43-9CEC-4DDFD2501BBD}" type="pres">
      <dgm:prSet presAssocID="{4728A690-C415-421C-B670-CE9CD7C88ED6}" presName="vert1" presStyleCnt="0"/>
      <dgm:spPr/>
    </dgm:pt>
  </dgm:ptLst>
  <dgm:cxnLst>
    <dgm:cxn modelId="{9827CB12-7D7A-5E46-9227-CEC175DE1786}" type="presOf" srcId="{9CB1B46E-2878-4379-BA68-2079A14B1178}" destId="{9610B16B-0F55-B04A-90A4-4C6387883057}" srcOrd="0" destOrd="0" presId="urn:microsoft.com/office/officeart/2008/layout/LinedList"/>
    <dgm:cxn modelId="{BF1AC120-4119-164B-987F-1F20021C3F23}" type="presOf" srcId="{4728A690-C415-421C-B670-CE9CD7C88ED6}" destId="{6C1D77A7-1203-A141-9F0D-03CC265E2E2B}" srcOrd="0" destOrd="0" presId="urn:microsoft.com/office/officeart/2008/layout/LinedList"/>
    <dgm:cxn modelId="{724C27B3-EB3C-46E4-8D9D-35FF33D985F2}" srcId="{7E436ACE-BFAE-4F2C-8521-177EFE4E2236}" destId="{9CB1B46E-2878-4379-BA68-2079A14B1178}" srcOrd="0" destOrd="0" parTransId="{F9B9E30D-02A2-4780-A566-BCDD0DB716D3}" sibTransId="{BFB4E71E-3EE0-4039-800A-F966114C5E0A}"/>
    <dgm:cxn modelId="{CB1AF4B7-DCB4-C741-AC46-7D4CAB0422AE}" type="presOf" srcId="{7E436ACE-BFAE-4F2C-8521-177EFE4E2236}" destId="{F45542A9-C221-AA48-A15C-61DE6A4D7A85}" srcOrd="0" destOrd="0" presId="urn:microsoft.com/office/officeart/2008/layout/LinedList"/>
    <dgm:cxn modelId="{436D7BC7-F7AC-4DE2-A6AD-8F62E4035DAA}" srcId="{7E436ACE-BFAE-4F2C-8521-177EFE4E2236}" destId="{4728A690-C415-421C-B670-CE9CD7C88ED6}" srcOrd="1" destOrd="0" parTransId="{BEF8F3BA-6114-411B-B401-F9791F5640C4}" sibTransId="{BFC63F81-E6DD-40E0-AF63-48790BAD1E9A}"/>
    <dgm:cxn modelId="{65053EEB-39DA-5745-B851-D5EA794E6CB4}" type="presParOf" srcId="{F45542A9-C221-AA48-A15C-61DE6A4D7A85}" destId="{25244351-45DC-3E4A-A63E-2D7ABB59EA9F}" srcOrd="0" destOrd="0" presId="urn:microsoft.com/office/officeart/2008/layout/LinedList"/>
    <dgm:cxn modelId="{6DB568CE-ED75-FF40-82D7-AD1B8B6F876E}" type="presParOf" srcId="{F45542A9-C221-AA48-A15C-61DE6A4D7A85}" destId="{E9CF384E-F0B3-C941-8153-940B51D1E7B6}" srcOrd="1" destOrd="0" presId="urn:microsoft.com/office/officeart/2008/layout/LinedList"/>
    <dgm:cxn modelId="{25E3D4D0-3539-6749-AA7C-CFD32CDF9B14}" type="presParOf" srcId="{E9CF384E-F0B3-C941-8153-940B51D1E7B6}" destId="{9610B16B-0F55-B04A-90A4-4C6387883057}" srcOrd="0" destOrd="0" presId="urn:microsoft.com/office/officeart/2008/layout/LinedList"/>
    <dgm:cxn modelId="{5EFFC319-BD89-614D-B2AC-112C3E03C134}" type="presParOf" srcId="{E9CF384E-F0B3-C941-8153-940B51D1E7B6}" destId="{C92321A4-C835-734A-AD9B-29E4227F1F48}" srcOrd="1" destOrd="0" presId="urn:microsoft.com/office/officeart/2008/layout/LinedList"/>
    <dgm:cxn modelId="{4D494548-2B56-F842-A692-73524750D56F}" type="presParOf" srcId="{F45542A9-C221-AA48-A15C-61DE6A4D7A85}" destId="{532FAE3B-1EBB-344D-8EA6-CE992A5F5A84}" srcOrd="2" destOrd="0" presId="urn:microsoft.com/office/officeart/2008/layout/LinedList"/>
    <dgm:cxn modelId="{9148A8A9-EC44-8F4C-8149-F4CA797487E0}" type="presParOf" srcId="{F45542A9-C221-AA48-A15C-61DE6A4D7A85}" destId="{5F0D18F1-C509-9E4D-A3F7-63C8D975CBB7}" srcOrd="3" destOrd="0" presId="urn:microsoft.com/office/officeart/2008/layout/LinedList"/>
    <dgm:cxn modelId="{E8441D3C-3208-0D4E-96A1-98F514D50F1C}" type="presParOf" srcId="{5F0D18F1-C509-9E4D-A3F7-63C8D975CBB7}" destId="{6C1D77A7-1203-A141-9F0D-03CC265E2E2B}" srcOrd="0" destOrd="0" presId="urn:microsoft.com/office/officeart/2008/layout/LinedList"/>
    <dgm:cxn modelId="{754CDE46-2D41-1043-BC74-9B5BB6824505}" type="presParOf" srcId="{5F0D18F1-C509-9E4D-A3F7-63C8D975CBB7}" destId="{6D964AC2-944A-AA43-9CEC-4DDFD2501B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D24B42-1ABB-493F-8635-A91CBF65C28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6B4DC4-5B85-40B1-A5AC-AD6F971A6B01}">
      <dgm:prSet/>
      <dgm:spPr/>
      <dgm:t>
        <a:bodyPr/>
        <a:lstStyle/>
        <a:p>
          <a:r>
            <a:rPr lang="en-US"/>
            <a:t>What were the series of emotions and fears that Douglas experienced when he was thrown into the pool?</a:t>
          </a:r>
        </a:p>
      </dgm:t>
    </dgm:pt>
    <dgm:pt modelId="{68CBBBE8-C4FF-470B-B777-D87A70D0C71E}" type="parTrans" cxnId="{D7D0D130-E72A-4495-AE4C-0F831249EF4E}">
      <dgm:prSet/>
      <dgm:spPr/>
      <dgm:t>
        <a:bodyPr/>
        <a:lstStyle/>
        <a:p>
          <a:endParaRPr lang="en-US"/>
        </a:p>
      </dgm:t>
    </dgm:pt>
    <dgm:pt modelId="{AAC72CB0-0E54-4153-9724-AA4EC93C12B4}" type="sibTrans" cxnId="{D7D0D130-E72A-4495-AE4C-0F831249EF4E}">
      <dgm:prSet/>
      <dgm:spPr/>
      <dgm:t>
        <a:bodyPr/>
        <a:lstStyle/>
        <a:p>
          <a:endParaRPr lang="en-US"/>
        </a:p>
      </dgm:t>
    </dgm:pt>
    <dgm:pt modelId="{A3682AAF-2A3A-4984-8401-CFC6BD088740}">
      <dgm:prSet/>
      <dgm:spPr/>
      <dgm:t>
        <a:bodyPr/>
        <a:lstStyle/>
        <a:p>
          <a:r>
            <a:rPr lang="en-US"/>
            <a:t>What efforts did Douglas make to get over his fear of water?</a:t>
          </a:r>
        </a:p>
      </dgm:t>
    </dgm:pt>
    <dgm:pt modelId="{CE6FE497-F579-4E1D-9631-58679261A202}" type="parTrans" cxnId="{AC7307F8-C23D-4E94-8AF2-9E5089F4AB72}">
      <dgm:prSet/>
      <dgm:spPr/>
      <dgm:t>
        <a:bodyPr/>
        <a:lstStyle/>
        <a:p>
          <a:endParaRPr lang="en-US"/>
        </a:p>
      </dgm:t>
    </dgm:pt>
    <dgm:pt modelId="{4194CDFA-2D5C-4B1D-8C9B-439338306E29}" type="sibTrans" cxnId="{AC7307F8-C23D-4E94-8AF2-9E5089F4AB72}">
      <dgm:prSet/>
      <dgm:spPr/>
      <dgm:t>
        <a:bodyPr/>
        <a:lstStyle/>
        <a:p>
          <a:endParaRPr lang="en-US"/>
        </a:p>
      </dgm:t>
    </dgm:pt>
    <dgm:pt modelId="{F088BB3B-1E61-3340-BBE0-A4E5AD8E618A}" type="pres">
      <dgm:prSet presAssocID="{6ED24B42-1ABB-493F-8635-A91CBF65C280}" presName="vert0" presStyleCnt="0">
        <dgm:presLayoutVars>
          <dgm:dir/>
          <dgm:animOne val="branch"/>
          <dgm:animLvl val="lvl"/>
        </dgm:presLayoutVars>
      </dgm:prSet>
      <dgm:spPr/>
    </dgm:pt>
    <dgm:pt modelId="{C3B89290-23A7-DB46-935D-9AC8168A5ACA}" type="pres">
      <dgm:prSet presAssocID="{B46B4DC4-5B85-40B1-A5AC-AD6F971A6B01}" presName="thickLine" presStyleLbl="alignNode1" presStyleIdx="0" presStyleCnt="2"/>
      <dgm:spPr/>
    </dgm:pt>
    <dgm:pt modelId="{4FA058AA-280C-ED49-A7E6-A24AAF3D05F7}" type="pres">
      <dgm:prSet presAssocID="{B46B4DC4-5B85-40B1-A5AC-AD6F971A6B01}" presName="horz1" presStyleCnt="0"/>
      <dgm:spPr/>
    </dgm:pt>
    <dgm:pt modelId="{F7A21304-02EA-7245-BDCB-DBFF178EDACE}" type="pres">
      <dgm:prSet presAssocID="{B46B4DC4-5B85-40B1-A5AC-AD6F971A6B01}" presName="tx1" presStyleLbl="revTx" presStyleIdx="0" presStyleCnt="2"/>
      <dgm:spPr/>
    </dgm:pt>
    <dgm:pt modelId="{1475FA75-2FA8-714B-ABEA-821D39F28BF9}" type="pres">
      <dgm:prSet presAssocID="{B46B4DC4-5B85-40B1-A5AC-AD6F971A6B01}" presName="vert1" presStyleCnt="0"/>
      <dgm:spPr/>
    </dgm:pt>
    <dgm:pt modelId="{FC210D00-3133-EE48-88DA-434333ACFF16}" type="pres">
      <dgm:prSet presAssocID="{A3682AAF-2A3A-4984-8401-CFC6BD088740}" presName="thickLine" presStyleLbl="alignNode1" presStyleIdx="1" presStyleCnt="2"/>
      <dgm:spPr/>
    </dgm:pt>
    <dgm:pt modelId="{1111322D-80B1-7F42-AD75-4C8685D5EBCC}" type="pres">
      <dgm:prSet presAssocID="{A3682AAF-2A3A-4984-8401-CFC6BD088740}" presName="horz1" presStyleCnt="0"/>
      <dgm:spPr/>
    </dgm:pt>
    <dgm:pt modelId="{C98ADB40-90FF-2544-9BB7-C69E3B5379DE}" type="pres">
      <dgm:prSet presAssocID="{A3682AAF-2A3A-4984-8401-CFC6BD088740}" presName="tx1" presStyleLbl="revTx" presStyleIdx="1" presStyleCnt="2"/>
      <dgm:spPr/>
    </dgm:pt>
    <dgm:pt modelId="{E7B0B9EB-4818-A04B-9637-762470523A32}" type="pres">
      <dgm:prSet presAssocID="{A3682AAF-2A3A-4984-8401-CFC6BD088740}" presName="vert1" presStyleCnt="0"/>
      <dgm:spPr/>
    </dgm:pt>
  </dgm:ptLst>
  <dgm:cxnLst>
    <dgm:cxn modelId="{43B8212E-9CEE-8946-87B3-24EF793784D8}" type="presOf" srcId="{A3682AAF-2A3A-4984-8401-CFC6BD088740}" destId="{C98ADB40-90FF-2544-9BB7-C69E3B5379DE}" srcOrd="0" destOrd="0" presId="urn:microsoft.com/office/officeart/2008/layout/LinedList"/>
    <dgm:cxn modelId="{D7D0D130-E72A-4495-AE4C-0F831249EF4E}" srcId="{6ED24B42-1ABB-493F-8635-A91CBF65C280}" destId="{B46B4DC4-5B85-40B1-A5AC-AD6F971A6B01}" srcOrd="0" destOrd="0" parTransId="{68CBBBE8-C4FF-470B-B777-D87A70D0C71E}" sibTransId="{AAC72CB0-0E54-4153-9724-AA4EC93C12B4}"/>
    <dgm:cxn modelId="{1D278DB1-1D97-0844-94F2-F08ACF6CB69F}" type="presOf" srcId="{6ED24B42-1ABB-493F-8635-A91CBF65C280}" destId="{F088BB3B-1E61-3340-BBE0-A4E5AD8E618A}" srcOrd="0" destOrd="0" presId="urn:microsoft.com/office/officeart/2008/layout/LinedList"/>
    <dgm:cxn modelId="{935B36E3-2CE7-814E-8470-2BE1DE717B00}" type="presOf" srcId="{B46B4DC4-5B85-40B1-A5AC-AD6F971A6B01}" destId="{F7A21304-02EA-7245-BDCB-DBFF178EDACE}" srcOrd="0" destOrd="0" presId="urn:microsoft.com/office/officeart/2008/layout/LinedList"/>
    <dgm:cxn modelId="{AC7307F8-C23D-4E94-8AF2-9E5089F4AB72}" srcId="{6ED24B42-1ABB-493F-8635-A91CBF65C280}" destId="{A3682AAF-2A3A-4984-8401-CFC6BD088740}" srcOrd="1" destOrd="0" parTransId="{CE6FE497-F579-4E1D-9631-58679261A202}" sibTransId="{4194CDFA-2D5C-4B1D-8C9B-439338306E29}"/>
    <dgm:cxn modelId="{4FCD41A8-E616-1E43-A948-B3F719384728}" type="presParOf" srcId="{F088BB3B-1E61-3340-BBE0-A4E5AD8E618A}" destId="{C3B89290-23A7-DB46-935D-9AC8168A5ACA}" srcOrd="0" destOrd="0" presId="urn:microsoft.com/office/officeart/2008/layout/LinedList"/>
    <dgm:cxn modelId="{1FE44B99-C243-1840-B2E2-74D1BC7C2EFF}" type="presParOf" srcId="{F088BB3B-1E61-3340-BBE0-A4E5AD8E618A}" destId="{4FA058AA-280C-ED49-A7E6-A24AAF3D05F7}" srcOrd="1" destOrd="0" presId="urn:microsoft.com/office/officeart/2008/layout/LinedList"/>
    <dgm:cxn modelId="{D9AEBE73-087A-7944-8566-8A0F99F87DB2}" type="presParOf" srcId="{4FA058AA-280C-ED49-A7E6-A24AAF3D05F7}" destId="{F7A21304-02EA-7245-BDCB-DBFF178EDACE}" srcOrd="0" destOrd="0" presId="urn:microsoft.com/office/officeart/2008/layout/LinedList"/>
    <dgm:cxn modelId="{EDAEBD2A-32E1-914A-8F82-870745E01223}" type="presParOf" srcId="{4FA058AA-280C-ED49-A7E6-A24AAF3D05F7}" destId="{1475FA75-2FA8-714B-ABEA-821D39F28BF9}" srcOrd="1" destOrd="0" presId="urn:microsoft.com/office/officeart/2008/layout/LinedList"/>
    <dgm:cxn modelId="{14FAE905-5F34-6643-8CAE-1EFBC04B0DD6}" type="presParOf" srcId="{F088BB3B-1E61-3340-BBE0-A4E5AD8E618A}" destId="{FC210D00-3133-EE48-88DA-434333ACFF16}" srcOrd="2" destOrd="0" presId="urn:microsoft.com/office/officeart/2008/layout/LinedList"/>
    <dgm:cxn modelId="{CBD60A72-9410-A44E-B423-1E476B3A796B}" type="presParOf" srcId="{F088BB3B-1E61-3340-BBE0-A4E5AD8E618A}" destId="{1111322D-80B1-7F42-AD75-4C8685D5EBCC}" srcOrd="3" destOrd="0" presId="urn:microsoft.com/office/officeart/2008/layout/LinedList"/>
    <dgm:cxn modelId="{679D095E-6724-5541-BF88-7FB455424276}" type="presParOf" srcId="{1111322D-80B1-7F42-AD75-4C8685D5EBCC}" destId="{C98ADB40-90FF-2544-9BB7-C69E3B5379DE}" srcOrd="0" destOrd="0" presId="urn:microsoft.com/office/officeart/2008/layout/LinedList"/>
    <dgm:cxn modelId="{BA5A66E0-2908-E846-953D-1810D4230B70}" type="presParOf" srcId="{1111322D-80B1-7F42-AD75-4C8685D5EBCC}" destId="{E7B0B9EB-4818-A04B-9637-762470523A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8190B0-9A8E-4200-9463-9A9536E4CD9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A95A90-4C4D-4B5E-A434-E6465035329C}">
      <dgm:prSet/>
      <dgm:spPr/>
      <dgm:t>
        <a:bodyPr/>
        <a:lstStyle/>
        <a:p>
          <a:r>
            <a:rPr lang="en-US" b="0" i="0"/>
            <a:t>How did his swimming instructor ‘build a swimmer’ out of Douglas? </a:t>
          </a:r>
          <a:endParaRPr lang="en-US"/>
        </a:p>
      </dgm:t>
    </dgm:pt>
    <dgm:pt modelId="{B1DA0E89-4AFB-4729-85D9-41D037784553}" type="parTrans" cxnId="{6265B99F-453B-4514-9854-006111F9A93C}">
      <dgm:prSet/>
      <dgm:spPr/>
      <dgm:t>
        <a:bodyPr/>
        <a:lstStyle/>
        <a:p>
          <a:endParaRPr lang="en-US"/>
        </a:p>
      </dgm:t>
    </dgm:pt>
    <dgm:pt modelId="{91D35D78-F711-4474-9E35-C7DBB7409C88}" type="sibTrans" cxnId="{6265B99F-453B-4514-9854-006111F9A93C}">
      <dgm:prSet/>
      <dgm:spPr/>
      <dgm:t>
        <a:bodyPr/>
        <a:lstStyle/>
        <a:p>
          <a:endParaRPr lang="en-US"/>
        </a:p>
      </dgm:t>
    </dgm:pt>
    <dgm:pt modelId="{279D5285-49D1-4143-AFC3-80BE2CBCB2FC}">
      <dgm:prSet/>
      <dgm:spPr/>
      <dgm:t>
        <a:bodyPr/>
        <a:lstStyle/>
        <a:p>
          <a:r>
            <a:rPr lang="en-IN" b="0" i="0" dirty="0"/>
            <a:t>When Douglas realise that he was sinking, how did he plan to save himself?</a:t>
          </a:r>
          <a:endParaRPr lang="en-US" b="0" dirty="0"/>
        </a:p>
      </dgm:t>
    </dgm:pt>
    <dgm:pt modelId="{67276D79-BB36-4720-8437-B8B6CC20325E}" type="parTrans" cxnId="{04102266-C753-45D7-A623-657615E234D8}">
      <dgm:prSet/>
      <dgm:spPr/>
      <dgm:t>
        <a:bodyPr/>
        <a:lstStyle/>
        <a:p>
          <a:endParaRPr lang="en-US"/>
        </a:p>
      </dgm:t>
    </dgm:pt>
    <dgm:pt modelId="{EA7DD58F-7E85-40DF-9338-E432A2541B2C}" type="sibTrans" cxnId="{04102266-C753-45D7-A623-657615E234D8}">
      <dgm:prSet/>
      <dgm:spPr/>
      <dgm:t>
        <a:bodyPr/>
        <a:lstStyle/>
        <a:p>
          <a:endParaRPr lang="en-US"/>
        </a:p>
      </dgm:t>
    </dgm:pt>
    <dgm:pt modelId="{BEBDDFBC-F48D-B049-8441-D89071A8419B}" type="pres">
      <dgm:prSet presAssocID="{698190B0-9A8E-4200-9463-9A9536E4CD9C}" presName="vert0" presStyleCnt="0">
        <dgm:presLayoutVars>
          <dgm:dir/>
          <dgm:animOne val="branch"/>
          <dgm:animLvl val="lvl"/>
        </dgm:presLayoutVars>
      </dgm:prSet>
      <dgm:spPr/>
    </dgm:pt>
    <dgm:pt modelId="{810BC847-EEC1-DB48-8F31-5846A8BD4099}" type="pres">
      <dgm:prSet presAssocID="{A9A95A90-4C4D-4B5E-A434-E6465035329C}" presName="thickLine" presStyleLbl="alignNode1" presStyleIdx="0" presStyleCnt="2"/>
      <dgm:spPr/>
    </dgm:pt>
    <dgm:pt modelId="{528CD7B9-A955-214A-A9AE-3CF818002F67}" type="pres">
      <dgm:prSet presAssocID="{A9A95A90-4C4D-4B5E-A434-E6465035329C}" presName="horz1" presStyleCnt="0"/>
      <dgm:spPr/>
    </dgm:pt>
    <dgm:pt modelId="{6EC449C8-F312-0A49-AA71-D7C802A036A7}" type="pres">
      <dgm:prSet presAssocID="{A9A95A90-4C4D-4B5E-A434-E6465035329C}" presName="tx1" presStyleLbl="revTx" presStyleIdx="0" presStyleCnt="2"/>
      <dgm:spPr/>
    </dgm:pt>
    <dgm:pt modelId="{B65BCD34-9818-C048-A776-38AF9A3F87FB}" type="pres">
      <dgm:prSet presAssocID="{A9A95A90-4C4D-4B5E-A434-E6465035329C}" presName="vert1" presStyleCnt="0"/>
      <dgm:spPr/>
    </dgm:pt>
    <dgm:pt modelId="{CF54F1B1-6084-3549-9848-B7F6242E4D05}" type="pres">
      <dgm:prSet presAssocID="{279D5285-49D1-4143-AFC3-80BE2CBCB2FC}" presName="thickLine" presStyleLbl="alignNode1" presStyleIdx="1" presStyleCnt="2"/>
      <dgm:spPr/>
    </dgm:pt>
    <dgm:pt modelId="{CA625794-9D35-A444-BA52-0C9F6BB58D57}" type="pres">
      <dgm:prSet presAssocID="{279D5285-49D1-4143-AFC3-80BE2CBCB2FC}" presName="horz1" presStyleCnt="0"/>
      <dgm:spPr/>
    </dgm:pt>
    <dgm:pt modelId="{563BCFBD-5126-034D-8C65-E69CF9D8D4EB}" type="pres">
      <dgm:prSet presAssocID="{279D5285-49D1-4143-AFC3-80BE2CBCB2FC}" presName="tx1" presStyleLbl="revTx" presStyleIdx="1" presStyleCnt="2"/>
      <dgm:spPr/>
    </dgm:pt>
    <dgm:pt modelId="{CFCB85A5-FE8D-B542-BC9B-69C579AB1203}" type="pres">
      <dgm:prSet presAssocID="{279D5285-49D1-4143-AFC3-80BE2CBCB2FC}" presName="vert1" presStyleCnt="0"/>
      <dgm:spPr/>
    </dgm:pt>
  </dgm:ptLst>
  <dgm:cxnLst>
    <dgm:cxn modelId="{B0D3BF40-F50F-1F4F-9ED4-C3E6C07AB32A}" type="presOf" srcId="{A9A95A90-4C4D-4B5E-A434-E6465035329C}" destId="{6EC449C8-F312-0A49-AA71-D7C802A036A7}" srcOrd="0" destOrd="0" presId="urn:microsoft.com/office/officeart/2008/layout/LinedList"/>
    <dgm:cxn modelId="{1EB80A5D-FB56-C04E-B600-2417867636F4}" type="presOf" srcId="{698190B0-9A8E-4200-9463-9A9536E4CD9C}" destId="{BEBDDFBC-F48D-B049-8441-D89071A8419B}" srcOrd="0" destOrd="0" presId="urn:microsoft.com/office/officeart/2008/layout/LinedList"/>
    <dgm:cxn modelId="{04102266-C753-45D7-A623-657615E234D8}" srcId="{698190B0-9A8E-4200-9463-9A9536E4CD9C}" destId="{279D5285-49D1-4143-AFC3-80BE2CBCB2FC}" srcOrd="1" destOrd="0" parTransId="{67276D79-BB36-4720-8437-B8B6CC20325E}" sibTransId="{EA7DD58F-7E85-40DF-9338-E432A2541B2C}"/>
    <dgm:cxn modelId="{6265B99F-453B-4514-9854-006111F9A93C}" srcId="{698190B0-9A8E-4200-9463-9A9536E4CD9C}" destId="{A9A95A90-4C4D-4B5E-A434-E6465035329C}" srcOrd="0" destOrd="0" parTransId="{B1DA0E89-4AFB-4729-85D9-41D037784553}" sibTransId="{91D35D78-F711-4474-9E35-C7DBB7409C88}"/>
    <dgm:cxn modelId="{256EEFDC-42C1-AA4E-A06C-0189DE200FF4}" type="presOf" srcId="{279D5285-49D1-4143-AFC3-80BE2CBCB2FC}" destId="{563BCFBD-5126-034D-8C65-E69CF9D8D4EB}" srcOrd="0" destOrd="0" presId="urn:microsoft.com/office/officeart/2008/layout/LinedList"/>
    <dgm:cxn modelId="{C3D2115F-6540-1441-9575-7046C347583B}" type="presParOf" srcId="{BEBDDFBC-F48D-B049-8441-D89071A8419B}" destId="{810BC847-EEC1-DB48-8F31-5846A8BD4099}" srcOrd="0" destOrd="0" presId="urn:microsoft.com/office/officeart/2008/layout/LinedList"/>
    <dgm:cxn modelId="{4CBAF038-3233-6741-A24E-D5E9E2A5382C}" type="presParOf" srcId="{BEBDDFBC-F48D-B049-8441-D89071A8419B}" destId="{528CD7B9-A955-214A-A9AE-3CF818002F67}" srcOrd="1" destOrd="0" presId="urn:microsoft.com/office/officeart/2008/layout/LinedList"/>
    <dgm:cxn modelId="{451F5BA2-978A-4649-BDD7-BD9B62BB1FB9}" type="presParOf" srcId="{528CD7B9-A955-214A-A9AE-3CF818002F67}" destId="{6EC449C8-F312-0A49-AA71-D7C802A036A7}" srcOrd="0" destOrd="0" presId="urn:microsoft.com/office/officeart/2008/layout/LinedList"/>
    <dgm:cxn modelId="{A19CF464-2335-5F4E-AB80-530B8876FE14}" type="presParOf" srcId="{528CD7B9-A955-214A-A9AE-3CF818002F67}" destId="{B65BCD34-9818-C048-A776-38AF9A3F87FB}" srcOrd="1" destOrd="0" presId="urn:microsoft.com/office/officeart/2008/layout/LinedList"/>
    <dgm:cxn modelId="{09C77695-600F-3043-B5A1-B40192C3BA6B}" type="presParOf" srcId="{BEBDDFBC-F48D-B049-8441-D89071A8419B}" destId="{CF54F1B1-6084-3549-9848-B7F6242E4D05}" srcOrd="2" destOrd="0" presId="urn:microsoft.com/office/officeart/2008/layout/LinedList"/>
    <dgm:cxn modelId="{5671618E-BA9E-0247-9836-85003BA717B5}" type="presParOf" srcId="{BEBDDFBC-F48D-B049-8441-D89071A8419B}" destId="{CA625794-9D35-A444-BA52-0C9F6BB58D57}" srcOrd="3" destOrd="0" presId="urn:microsoft.com/office/officeart/2008/layout/LinedList"/>
    <dgm:cxn modelId="{8E5BFFBD-A0CB-5447-B82C-011E6B9916E4}" type="presParOf" srcId="{CA625794-9D35-A444-BA52-0C9F6BB58D57}" destId="{563BCFBD-5126-034D-8C65-E69CF9D8D4EB}" srcOrd="0" destOrd="0" presId="urn:microsoft.com/office/officeart/2008/layout/LinedList"/>
    <dgm:cxn modelId="{AA64D56A-8484-A04F-AA3E-00C4B10A5F4C}" type="presParOf" srcId="{CA625794-9D35-A444-BA52-0C9F6BB58D57}" destId="{CFCB85A5-FE8D-B542-BC9B-69C579AB12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748A8-DC60-6A4B-91FD-B220E0F285E3}">
      <dsp:nvSpPr>
        <dsp:cNvPr id="0" name=""/>
        <dsp:cNvSpPr/>
      </dsp:nvSpPr>
      <dsp:spPr>
        <a:xfrm>
          <a:off x="1147" y="536200"/>
          <a:ext cx="4029452" cy="25587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013CA-A1B1-6F4B-AD0D-EB253A24360E}">
      <dsp:nvSpPr>
        <dsp:cNvPr id="0" name=""/>
        <dsp:cNvSpPr/>
      </dsp:nvSpPr>
      <dsp:spPr>
        <a:xfrm>
          <a:off x="448864" y="961531"/>
          <a:ext cx="4029452" cy="2558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A real-life personal account of the author experiencing fear and the steps taken to overcome it. </a:t>
          </a:r>
          <a:endParaRPr lang="en-US" sz="2700" kern="1200"/>
        </a:p>
      </dsp:txBody>
      <dsp:txXfrm>
        <a:off x="523806" y="1036473"/>
        <a:ext cx="3879568" cy="2408818"/>
      </dsp:txXfrm>
    </dsp:sp>
    <dsp:sp modelId="{A77745D1-37B6-4542-8475-11A50A0F72C9}">
      <dsp:nvSpPr>
        <dsp:cNvPr id="0" name=""/>
        <dsp:cNvSpPr/>
      </dsp:nvSpPr>
      <dsp:spPr>
        <a:xfrm>
          <a:off x="4926034" y="536200"/>
          <a:ext cx="4029452" cy="25587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C231F-F2B9-A54F-A076-EF50D85E9FE0}">
      <dsp:nvSpPr>
        <dsp:cNvPr id="0" name=""/>
        <dsp:cNvSpPr/>
      </dsp:nvSpPr>
      <dsp:spPr>
        <a:xfrm>
          <a:off x="5373751" y="961531"/>
          <a:ext cx="4029452" cy="2558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Psychological analysis of fear. </a:t>
          </a:r>
          <a:endParaRPr lang="en-US" sz="2700" kern="1200"/>
        </a:p>
      </dsp:txBody>
      <dsp:txXfrm>
        <a:off x="5448693" y="1036473"/>
        <a:ext cx="3879568" cy="2408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7952B-4471-7144-83C7-FCE16EBA95FE}">
      <dsp:nvSpPr>
        <dsp:cNvPr id="0" name=""/>
        <dsp:cNvSpPr/>
      </dsp:nvSpPr>
      <dsp:spPr>
        <a:xfrm>
          <a:off x="85120" y="162"/>
          <a:ext cx="4596484" cy="291876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2F207-6727-D441-BE68-84D983FEEEC9}">
      <dsp:nvSpPr>
        <dsp:cNvPr id="0" name=""/>
        <dsp:cNvSpPr/>
      </dsp:nvSpPr>
      <dsp:spPr>
        <a:xfrm>
          <a:off x="595840" y="485346"/>
          <a:ext cx="4596484" cy="29187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b="0" i="0" kern="1200"/>
            <a:t>Douglas father took him to a beach in ________</a:t>
          </a:r>
          <a:endParaRPr lang="en-US" sz="2900" kern="1200"/>
        </a:p>
      </dsp:txBody>
      <dsp:txXfrm>
        <a:off x="681328" y="570834"/>
        <a:ext cx="4425508" cy="2747791"/>
      </dsp:txXfrm>
    </dsp:sp>
    <dsp:sp modelId="{712E07DB-CE7C-8442-A801-B7DAD7303859}">
      <dsp:nvSpPr>
        <dsp:cNvPr id="0" name=""/>
        <dsp:cNvSpPr/>
      </dsp:nvSpPr>
      <dsp:spPr>
        <a:xfrm>
          <a:off x="5703045" y="162"/>
          <a:ext cx="4596484" cy="291876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E28DF-E846-AC40-99D6-34C8AB5C6CF0}">
      <dsp:nvSpPr>
        <dsp:cNvPr id="0" name=""/>
        <dsp:cNvSpPr/>
      </dsp:nvSpPr>
      <dsp:spPr>
        <a:xfrm>
          <a:off x="6213765" y="485346"/>
          <a:ext cx="4596484" cy="29187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b="0" i="0" kern="1200"/>
            <a:t>After the misadventure, whenever Douglas was near water, an icy __________ would grab his heart. </a:t>
          </a:r>
          <a:endParaRPr lang="en-US" sz="2900" kern="1200"/>
        </a:p>
      </dsp:txBody>
      <dsp:txXfrm>
        <a:off x="6299253" y="570834"/>
        <a:ext cx="4425508" cy="2747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44351-45DC-3E4A-A63E-2D7ABB59EA9F}">
      <dsp:nvSpPr>
        <dsp:cNvPr id="0" name=""/>
        <dsp:cNvSpPr/>
      </dsp:nvSpPr>
      <dsp:spPr>
        <a:xfrm>
          <a:off x="0" y="0"/>
          <a:ext cx="8947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0B16B-0F55-B04A-90A4-4C6387883057}">
      <dsp:nvSpPr>
        <dsp:cNvPr id="0" name=""/>
        <dsp:cNvSpPr/>
      </dsp:nvSpPr>
      <dsp:spPr>
        <a:xfrm>
          <a:off x="0" y="0"/>
          <a:ext cx="8947150" cy="2097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 dirty="0"/>
            <a:t>Which two incidents in Douglas’ early life made him scared of water? </a:t>
          </a:r>
          <a:endParaRPr lang="en-US" sz="4200" kern="1200" dirty="0"/>
        </a:p>
      </dsp:txBody>
      <dsp:txXfrm>
        <a:off x="0" y="0"/>
        <a:ext cx="8947150" cy="2097881"/>
      </dsp:txXfrm>
    </dsp:sp>
    <dsp:sp modelId="{532FAE3B-1EBB-344D-8EA6-CE992A5F5A84}">
      <dsp:nvSpPr>
        <dsp:cNvPr id="0" name=""/>
        <dsp:cNvSpPr/>
      </dsp:nvSpPr>
      <dsp:spPr>
        <a:xfrm>
          <a:off x="0" y="2097881"/>
          <a:ext cx="8947150" cy="0"/>
        </a:xfrm>
        <a:prstGeom prst="line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D77A7-1203-A141-9F0D-03CC265E2E2B}">
      <dsp:nvSpPr>
        <dsp:cNvPr id="0" name=""/>
        <dsp:cNvSpPr/>
      </dsp:nvSpPr>
      <dsp:spPr>
        <a:xfrm>
          <a:off x="0" y="2097881"/>
          <a:ext cx="8947150" cy="2097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/>
            <a:t>Why did Douglas prefer to go to YMCA swimming pool to learn swimming?</a:t>
          </a:r>
          <a:endParaRPr lang="en-US" sz="4200" kern="1200"/>
        </a:p>
      </dsp:txBody>
      <dsp:txXfrm>
        <a:off x="0" y="2097881"/>
        <a:ext cx="8947150" cy="20978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89290-23A7-DB46-935D-9AC8168A5ACA}">
      <dsp:nvSpPr>
        <dsp:cNvPr id="0" name=""/>
        <dsp:cNvSpPr/>
      </dsp:nvSpPr>
      <dsp:spPr>
        <a:xfrm>
          <a:off x="0" y="0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21304-02EA-7245-BDCB-DBFF178EDACE}">
      <dsp:nvSpPr>
        <dsp:cNvPr id="0" name=""/>
        <dsp:cNvSpPr/>
      </dsp:nvSpPr>
      <dsp:spPr>
        <a:xfrm>
          <a:off x="0" y="0"/>
          <a:ext cx="10895369" cy="170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What were the series of emotions and fears that Douglas experienced when he was thrown into the pool?</a:t>
          </a:r>
        </a:p>
      </dsp:txBody>
      <dsp:txXfrm>
        <a:off x="0" y="0"/>
        <a:ext cx="10895369" cy="1702138"/>
      </dsp:txXfrm>
    </dsp:sp>
    <dsp:sp modelId="{FC210D00-3133-EE48-88DA-434333ACFF16}">
      <dsp:nvSpPr>
        <dsp:cNvPr id="0" name=""/>
        <dsp:cNvSpPr/>
      </dsp:nvSpPr>
      <dsp:spPr>
        <a:xfrm>
          <a:off x="0" y="1702138"/>
          <a:ext cx="108953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ADB40-90FF-2544-9BB7-C69E3B5379DE}">
      <dsp:nvSpPr>
        <dsp:cNvPr id="0" name=""/>
        <dsp:cNvSpPr/>
      </dsp:nvSpPr>
      <dsp:spPr>
        <a:xfrm>
          <a:off x="0" y="1702138"/>
          <a:ext cx="10895369" cy="170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What efforts did Douglas make to get over his fear of water?</a:t>
          </a:r>
        </a:p>
      </dsp:txBody>
      <dsp:txXfrm>
        <a:off x="0" y="1702138"/>
        <a:ext cx="10895369" cy="1702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BC847-EEC1-DB48-8F31-5846A8BD4099}">
      <dsp:nvSpPr>
        <dsp:cNvPr id="0" name=""/>
        <dsp:cNvSpPr/>
      </dsp:nvSpPr>
      <dsp:spPr>
        <a:xfrm>
          <a:off x="0" y="0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449C8-F312-0A49-AA71-D7C802A036A7}">
      <dsp:nvSpPr>
        <dsp:cNvPr id="0" name=""/>
        <dsp:cNvSpPr/>
      </dsp:nvSpPr>
      <dsp:spPr>
        <a:xfrm>
          <a:off x="0" y="0"/>
          <a:ext cx="10895369" cy="170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/>
            <a:t>How did his swimming instructor ‘build a swimmer’ out of Douglas? </a:t>
          </a:r>
          <a:endParaRPr lang="en-US" sz="4200" kern="1200"/>
        </a:p>
      </dsp:txBody>
      <dsp:txXfrm>
        <a:off x="0" y="0"/>
        <a:ext cx="10895369" cy="1702138"/>
      </dsp:txXfrm>
    </dsp:sp>
    <dsp:sp modelId="{CF54F1B1-6084-3549-9848-B7F6242E4D05}">
      <dsp:nvSpPr>
        <dsp:cNvPr id="0" name=""/>
        <dsp:cNvSpPr/>
      </dsp:nvSpPr>
      <dsp:spPr>
        <a:xfrm>
          <a:off x="0" y="1702138"/>
          <a:ext cx="10895369" cy="0"/>
        </a:xfrm>
        <a:prstGeom prst="line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BCFBD-5126-034D-8C65-E69CF9D8D4EB}">
      <dsp:nvSpPr>
        <dsp:cNvPr id="0" name=""/>
        <dsp:cNvSpPr/>
      </dsp:nvSpPr>
      <dsp:spPr>
        <a:xfrm>
          <a:off x="0" y="1702138"/>
          <a:ext cx="10895369" cy="170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200" b="0" i="0" kern="1200" dirty="0"/>
            <a:t>When Douglas realise that he was sinking, how did he plan to save himself?</a:t>
          </a:r>
          <a:endParaRPr lang="en-US" sz="4200" b="0" kern="1200" dirty="0"/>
        </a:p>
      </dsp:txBody>
      <dsp:txXfrm>
        <a:off x="0" y="1702138"/>
        <a:ext cx="10895369" cy="1702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9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3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204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19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17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69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98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73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4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8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0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2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2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6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5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9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6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31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7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en.wikipedia.org/wiki/William_O._Douglas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nick-pearson.blogspot.com/2012/05/book-of-week-of-men-and-mountains-by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8509-2A26-5A48-A25B-B1B2A9768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48056"/>
            <a:ext cx="9833548" cy="10668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>
                <a:solidFill>
                  <a:srgbClr val="3F3F3F"/>
                </a:solidFill>
              </a:rPr>
              <a:t>Please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395D-C704-ED44-9E8E-5430D14614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9226" y="3049325"/>
            <a:ext cx="9833548" cy="29455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FFFFFF"/>
                </a:solidFill>
              </a:rPr>
              <a:t>Everyone is being monitored, so any act of mischief is traceable. </a:t>
            </a:r>
          </a:p>
        </p:txBody>
      </p:sp>
    </p:spTree>
    <p:extLst>
      <p:ext uri="{BB962C8B-B14F-4D97-AF65-F5344CB8AC3E}">
        <p14:creationId xmlns:p14="http://schemas.microsoft.com/office/powerpoint/2010/main" val="1443603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F240F-49EB-C44A-BB2B-453C4D3A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48056"/>
            <a:ext cx="9833548" cy="10668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IDIOMS RELATED TO FEAR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525D9-4AE6-6143-ADC9-9049EDC834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0967" y="1785619"/>
            <a:ext cx="9833548" cy="4713795"/>
          </a:xfrm>
        </p:spPr>
        <p:txBody>
          <a:bodyPr anchor="ctr">
            <a:normAutofit/>
          </a:bodyPr>
          <a:lstStyle/>
          <a:p>
            <a:r>
              <a:rPr lang="en-IN" sz="3200" dirty="0">
                <a:solidFill>
                  <a:srgbClr val="FFFFFF"/>
                </a:solidFill>
              </a:rPr>
              <a:t>Make your blood run cold</a:t>
            </a:r>
          </a:p>
          <a:p>
            <a:r>
              <a:rPr lang="en-IN" sz="3200" dirty="0">
                <a:solidFill>
                  <a:srgbClr val="FFFFFF"/>
                </a:solidFill>
              </a:rPr>
              <a:t>Heart missed a beat</a:t>
            </a:r>
          </a:p>
          <a:p>
            <a:r>
              <a:rPr lang="en-IN" sz="3200" dirty="0">
                <a:solidFill>
                  <a:srgbClr val="FFFFFF"/>
                </a:solidFill>
              </a:rPr>
              <a:t> Scared out of my wits</a:t>
            </a:r>
          </a:p>
          <a:p>
            <a:r>
              <a:rPr lang="en-IN" sz="3200" dirty="0">
                <a:solidFill>
                  <a:srgbClr val="FFFFFF"/>
                </a:solidFill>
              </a:rPr>
              <a:t> Scared stiff</a:t>
            </a:r>
          </a:p>
          <a:p>
            <a:r>
              <a:rPr lang="en-IN" sz="3200" dirty="0">
                <a:solidFill>
                  <a:srgbClr val="FFFFFF"/>
                </a:solidFill>
              </a:rPr>
              <a:t>Fraught with danger</a:t>
            </a:r>
          </a:p>
          <a:p>
            <a:r>
              <a:rPr lang="en-IN" sz="3200" dirty="0">
                <a:solidFill>
                  <a:srgbClr val="FFFFFF"/>
                </a:solidFill>
              </a:rPr>
              <a:t>Quaking in one’s boots</a:t>
            </a:r>
          </a:p>
          <a:p>
            <a:r>
              <a:rPr lang="en-IN" sz="3200" dirty="0">
                <a:solidFill>
                  <a:srgbClr val="FFFFFF"/>
                </a:solidFill>
              </a:rPr>
              <a:t>at your wits' end</a:t>
            </a:r>
          </a:p>
          <a:p>
            <a:endParaRPr lang="en-IN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77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56FB1-8A23-FF40-BFC5-D45E1EE21C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763520"/>
            <a:ext cx="12191999" cy="4094480"/>
          </a:xfrm>
        </p:spPr>
        <p:txBody>
          <a:bodyPr>
            <a:normAutofit/>
          </a:bodyPr>
          <a:lstStyle/>
          <a:p>
            <a:r>
              <a:rPr lang="en-US" sz="3200" dirty="0"/>
              <a:t>Douglas</a:t>
            </a:r>
            <a:r>
              <a:rPr lang="en-US" sz="4400" dirty="0"/>
              <a:t>: </a:t>
            </a:r>
            <a:r>
              <a:rPr lang="en-US" sz="3200" dirty="0"/>
              <a:t>Narrator of the story</a:t>
            </a:r>
          </a:p>
          <a:p>
            <a:r>
              <a:rPr lang="en-US" sz="3200" dirty="0"/>
              <a:t>YMCA Pool: A swimming pool runs by Young Men’s Christian Association</a:t>
            </a:r>
          </a:p>
          <a:p>
            <a:r>
              <a:rPr lang="en-US" sz="3200" dirty="0"/>
              <a:t>Yakima: Yakima is a US city located about 60 miles southeast of Mount Rainier in Washington.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57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225C-D5C9-3A42-851D-4588EA2B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E2C05-9A7A-EC4C-9B4C-59FB5059A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792" y="1551124"/>
            <a:ext cx="4840288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How old was Douglas when the misadventure took place?</a:t>
            </a:r>
          </a:p>
          <a:p>
            <a:pPr lvl="0">
              <a:buFont typeface="+mj-lt"/>
              <a:buAutoNum type="alphaLcParenR"/>
            </a:pPr>
            <a:r>
              <a:rPr lang="en-IN" sz="2400" dirty="0"/>
              <a:t>Nine to ten years old</a:t>
            </a:r>
          </a:p>
          <a:p>
            <a:pPr lvl="0">
              <a:buFont typeface="+mj-lt"/>
              <a:buAutoNum type="alphaLcParenR"/>
            </a:pPr>
            <a:r>
              <a:rPr lang="en-IN" sz="2400" dirty="0"/>
              <a:t>Ten to eleven years</a:t>
            </a:r>
          </a:p>
          <a:p>
            <a:pPr lvl="0">
              <a:buFont typeface="+mj-lt"/>
              <a:buAutoNum type="alphaLcParenR"/>
            </a:pPr>
            <a:r>
              <a:rPr lang="en-IN" sz="2400" dirty="0"/>
              <a:t>Eleven to twelve years</a:t>
            </a:r>
          </a:p>
          <a:p>
            <a:pPr>
              <a:buFont typeface="+mj-lt"/>
              <a:buAutoNum type="alphaLcParenR"/>
            </a:pPr>
            <a:r>
              <a:rPr lang="en-IN" sz="2400" dirty="0"/>
              <a:t>Twelve to thirteen years 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BE5F3-374A-064B-A080-65948101C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9922" y="1534156"/>
            <a:ext cx="4396341" cy="420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Name the treacherous river mentioned in the chapter ‘Deep Water’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IN" sz="2400" dirty="0"/>
              <a:t>Bumping river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IN" sz="2400" dirty="0"/>
              <a:t>Thames river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IN" sz="2400" dirty="0"/>
              <a:t>Yakima river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400" dirty="0" err="1"/>
              <a:t>Teton</a:t>
            </a:r>
            <a:r>
              <a:rPr lang="en-IN" sz="2400" dirty="0"/>
              <a:t> river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330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704F-0927-614E-8EA4-88DDF9A62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0351" y="527738"/>
            <a:ext cx="5094562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How did Douglas develop extreme fear of water?</a:t>
            </a:r>
          </a:p>
          <a:p>
            <a:pPr lvl="0">
              <a:buFont typeface="+mj-lt"/>
              <a:buAutoNum type="alphaLcParenR"/>
            </a:pPr>
            <a:r>
              <a:rPr lang="en-IN" sz="2400" dirty="0"/>
              <a:t>Misadventure at Lake Wentworth</a:t>
            </a:r>
          </a:p>
          <a:p>
            <a:pPr lvl="0">
              <a:buFont typeface="+mj-lt"/>
              <a:buAutoNum type="alphaLcParenR"/>
            </a:pPr>
            <a:r>
              <a:rPr lang="en-IN" sz="2400" dirty="0"/>
              <a:t>Misadventure at Meade Glacier</a:t>
            </a:r>
          </a:p>
          <a:p>
            <a:pPr lvl="0">
              <a:buFont typeface="+mj-lt"/>
              <a:buAutoNum type="alphaLcParenR"/>
            </a:pPr>
            <a:r>
              <a:rPr lang="en-IN" sz="2400" dirty="0"/>
              <a:t>Misadventure at the Yakima River</a:t>
            </a:r>
          </a:p>
          <a:p>
            <a:pPr>
              <a:buFont typeface="+mj-lt"/>
              <a:buAutoNum type="alphaLcParenR"/>
            </a:pPr>
            <a:r>
              <a:rPr lang="en-IN" sz="2400" dirty="0"/>
              <a:t>Misadventure at YMCA pool 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E6D79-E662-C342-A72E-6BEAFABB3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7089" y="2703475"/>
            <a:ext cx="5094561" cy="4200245"/>
          </a:xfrm>
        </p:spPr>
        <p:txBody>
          <a:bodyPr/>
          <a:lstStyle/>
          <a:p>
            <a:pPr marL="0" indent="0">
              <a:buNone/>
            </a:pPr>
            <a:r>
              <a:rPr lang="en-IN" sz="2400" dirty="0"/>
              <a:t>“This handicap stayed with me as the years rolled by.” What handicap is being referred to in the above sentence?</a:t>
            </a:r>
          </a:p>
          <a:p>
            <a:pPr lvl="0">
              <a:buFont typeface="+mj-lt"/>
              <a:buAutoNum type="alphaLcParenR"/>
            </a:pPr>
            <a:r>
              <a:rPr lang="en-IN" sz="2400" dirty="0"/>
              <a:t>Fear of dark</a:t>
            </a:r>
          </a:p>
          <a:p>
            <a:pPr lvl="0">
              <a:buFont typeface="+mj-lt"/>
              <a:buAutoNum type="alphaLcParenR"/>
            </a:pPr>
            <a:r>
              <a:rPr lang="en-IN" sz="2400" dirty="0"/>
              <a:t>Fear of water</a:t>
            </a:r>
          </a:p>
          <a:p>
            <a:pPr lvl="0">
              <a:buFont typeface="+mj-lt"/>
              <a:buAutoNum type="alphaLcParenR"/>
            </a:pPr>
            <a:r>
              <a:rPr lang="en-IN" sz="2400" dirty="0"/>
              <a:t>Fear of heights</a:t>
            </a:r>
          </a:p>
          <a:p>
            <a:pPr>
              <a:buFont typeface="+mj-lt"/>
              <a:buAutoNum type="alphaLcParenR"/>
            </a:pPr>
            <a:r>
              <a:rPr lang="en-IN" sz="2400" dirty="0"/>
              <a:t>Fear of fishing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2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8C2A2-F6E7-9640-AA8D-B6EBA6888E40}"/>
              </a:ext>
            </a:extLst>
          </p:cNvPr>
          <p:cNvSpPr txBox="1"/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Fill in the blanks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3C0CA30-8D19-436C-B6A5-1EAA6395B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72022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7167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C734E-5632-4440-8A28-C896126A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IN" sz="3900"/>
              <a:t>“From the beginning, however, I had an aversion to the water when I was in it.”</a:t>
            </a:r>
            <a:br>
              <a:rPr lang="en-IN" sz="3900"/>
            </a:br>
            <a:endParaRPr lang="en-US" sz="3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13BA5-9D0F-3340-A752-413C750BE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sz="2800" b="1" dirty="0"/>
              <a:t>a. Who is ‘I’ in the above lines?</a:t>
            </a:r>
          </a:p>
          <a:p>
            <a:pPr marL="0" indent="0">
              <a:buNone/>
            </a:pPr>
            <a:r>
              <a:rPr lang="en-IN" sz="2800" b="1" dirty="0"/>
              <a:t>b. When did he start experiencing an aversion to water?</a:t>
            </a:r>
          </a:p>
          <a:p>
            <a:pPr marL="0" indent="0">
              <a:buNone/>
            </a:pPr>
            <a:r>
              <a:rPr lang="en-IN" sz="2800" b="1" dirty="0"/>
              <a:t>c. Why was he frightened?</a:t>
            </a:r>
          </a:p>
          <a:p>
            <a:pPr marL="0" indent="0">
              <a:buNone/>
            </a:pPr>
            <a:r>
              <a:rPr lang="en-IN" sz="2800" b="1" dirty="0"/>
              <a:t>d. How, according to you, did the boy feel when his father laughed at him?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6744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498D-FBFD-9749-A9A1-C350A900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	Questions 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6227839-1E23-4F0E-B002-D4984CAD7A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217381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520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BDD50-E891-1B4D-9B1E-825B2FF0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EBEBEB"/>
                </a:solidFill>
              </a:rPr>
              <a:t>Questions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2AB7DF-DADB-4CAA-A10F-144AAC052AB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446742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606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16BF4-992E-C343-906C-78C836CF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EBEBEB"/>
                </a:solidFill>
              </a:rPr>
              <a:t>Questions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0BDB45-4636-49A8-AFC4-51C6448723E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6457683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662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A3DA6D-FED2-4369-9ACD-B578C8790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3C72DE-4C01-4F6C-9020-327690AD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5627181E-8B3E-4EFB-8F43-17296B86C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7EEA4-E2C5-774B-A48A-08ABBA97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EBEBEB"/>
                </a:solidFill>
              </a:rPr>
              <a:t>Dos and Don’ts </a:t>
            </a: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2E45DBDE-EAD7-4DEE-B77D-577BBB0A1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60831-6C85-0647-8C8D-62DC494DCA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973964"/>
            <a:ext cx="12192000" cy="477107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Students to please follow the following etiquettes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Listen to the teacher's instructions carefully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Mute your microphones and turn off your cameras for a smooth session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Post all the queries in the chat box. Please do not post irrelevant messages in the chat box.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 not meddle with the teacher’s audio/ppt.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The students must leave the group once the session is over. Please do not use this platform for personal conversations.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Maintain discipline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51721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wimming, water, man, riding&#10;&#10;Description automatically generated">
            <a:extLst>
              <a:ext uri="{FF2B5EF4-FFF2-40B4-BE49-F238E27FC236}">
                <a16:creationId xmlns:a16="http://schemas.microsoft.com/office/drawing/2014/main" id="{E7DF8455-4B76-2F4D-92ED-94545B4C76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F5FA62-1FD8-084C-8081-452CBD187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093694"/>
            <a:ext cx="10355727" cy="332958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tx1"/>
                </a:solidFill>
              </a:rPr>
              <a:t>Deep Water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CD8FA-5315-0446-A917-24068ADEF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William Douglas </a:t>
            </a:r>
          </a:p>
        </p:txBody>
      </p:sp>
    </p:spTree>
    <p:extLst>
      <p:ext uri="{BB962C8B-B14F-4D97-AF65-F5344CB8AC3E}">
        <p14:creationId xmlns:p14="http://schemas.microsoft.com/office/powerpoint/2010/main" val="1524807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10049FB-9EB9-40A5-B47A-F88DBA104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9053E132-12E5-44D2-AA0E-9353E65A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C08B4-3C5C-D947-A919-1FA7E8C4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0711"/>
          </a:xfrm>
        </p:spPr>
        <p:txBody>
          <a:bodyPr>
            <a:normAutofit/>
          </a:bodyPr>
          <a:lstStyle/>
          <a:p>
            <a:r>
              <a:rPr lang="en-US"/>
              <a:t>About the author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BE3BF-562D-F440-A538-1532149867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35321"/>
            <a:ext cx="6999564" cy="472268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800" b="1" dirty="0">
              <a:solidFill>
                <a:schemeClr val="bg1"/>
              </a:solidFill>
              <a:latin typeface="Times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  <a:t>Born in Maine, Minnesota</a:t>
            </a:r>
            <a:br>
              <a:rPr lang="en-US" sz="2800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  <a:t>Graduated in English, Economics</a:t>
            </a:r>
            <a:br>
              <a:rPr lang="en-US" sz="2800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  <a:t>Became an adviser and friend to President Roosevelt</a:t>
            </a:r>
            <a:br>
              <a:rPr lang="en-US" sz="2800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  <a:t>Deep Water is an excerpt from ‘</a:t>
            </a:r>
            <a:r>
              <a:rPr lang="en-US" sz="2800" i="1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  <a:t>Of Men and Mountains’</a:t>
            </a:r>
            <a:br>
              <a:rPr lang="en-US" sz="2800" i="1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  <a:t>An autobiographical account of how he overcame hydrophobia</a:t>
            </a:r>
            <a:endParaRPr lang="en-US" sz="2800" dirty="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8" name="Picture 7" descr="A person holding a sign&#10;&#10;Description automatically generated">
            <a:extLst>
              <a:ext uri="{FF2B5EF4-FFF2-40B4-BE49-F238E27FC236}">
                <a16:creationId xmlns:a16="http://schemas.microsoft.com/office/drawing/2014/main" id="{DC16215D-568F-0D49-8F2A-2836C29BC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74" r="2045" b="1"/>
          <a:stretch/>
        </p:blipFill>
        <p:spPr>
          <a:xfrm>
            <a:off x="7169467" y="2587999"/>
            <a:ext cx="2341572" cy="3662018"/>
          </a:xfrm>
          <a:prstGeom prst="rect">
            <a:avLst/>
          </a:prstGeom>
          <a:effectLst/>
        </p:spPr>
      </p:pic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49E5645-5669-704B-B82E-1AF540AAD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4555" r="3191" b="-1"/>
          <a:stretch/>
        </p:blipFill>
        <p:spPr>
          <a:xfrm>
            <a:off x="9680942" y="2479024"/>
            <a:ext cx="2341573" cy="3662018"/>
          </a:xfrm>
          <a:prstGeom prst="rect">
            <a:avLst/>
          </a:prstGeom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5C3830-9A32-6E44-9312-788D67DB30DB}"/>
              </a:ext>
            </a:extLst>
          </p:cNvPr>
          <p:cNvSpPr txBox="1"/>
          <p:nvPr/>
        </p:nvSpPr>
        <p:spPr>
          <a:xfrm>
            <a:off x="9511458" y="6870700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en.wikipedia.org/wiki/William_O._Dougl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852B3D-F9BA-3D4A-8E22-00C343F5F27C}"/>
              </a:ext>
            </a:extLst>
          </p:cNvPr>
          <p:cNvSpPr txBox="1"/>
          <p:nvPr/>
        </p:nvSpPr>
        <p:spPr>
          <a:xfrm>
            <a:off x="6648298" y="6870700"/>
            <a:ext cx="28504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nick-pearson.blogspot.com/2012/05/book-of-week-of-men-and-mountains-b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2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75A6-495D-F24F-BD11-A8735EB1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/>
              <a:t>ABOUT THE CHAPTER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2C2B75-768B-4532-809C-EB5324BA521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03899305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760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C157-A347-DB4E-827F-2A323D6F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48056"/>
            <a:ext cx="9833548" cy="10668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Themes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06954-F42B-FA47-8E29-157818DD94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9226" y="3049325"/>
            <a:ext cx="9833548" cy="29455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</a:rPr>
              <a:t>Fear of Water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Courage, will power and perseverance to overcome this fear</a:t>
            </a:r>
            <a:br>
              <a:rPr lang="en-US" sz="2400" b="1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34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D5DC2-B9F9-5A43-A7AF-63EBCA4E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WORD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A2C4C-C57A-D344-A70B-038F22A354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491" y="2452349"/>
            <a:ext cx="11295529" cy="4270000"/>
          </a:xfrm>
        </p:spPr>
        <p:txBody>
          <a:bodyPr>
            <a:normAutofit/>
          </a:bodyPr>
          <a:lstStyle/>
          <a:p>
            <a:r>
              <a:rPr lang="en-IN" sz="3200" dirty="0"/>
              <a:t>Y.M.C.A. – Young Men’s Christian Association</a:t>
            </a:r>
          </a:p>
          <a:p>
            <a:r>
              <a:rPr lang="en-IN" sz="3200" dirty="0"/>
              <a:t>Yakima – a place in Washington, USA</a:t>
            </a:r>
          </a:p>
          <a:p>
            <a:r>
              <a:rPr lang="en-IN" sz="3200" dirty="0"/>
              <a:t>Treacherous – dangerous</a:t>
            </a:r>
          </a:p>
          <a:p>
            <a:r>
              <a:rPr lang="en-IN" sz="3200" dirty="0"/>
              <a:t>Subdued – to overcome</a:t>
            </a:r>
          </a:p>
          <a:p>
            <a:r>
              <a:rPr lang="en-IN" sz="3200" dirty="0"/>
              <a:t>Aversion – dislike</a:t>
            </a:r>
          </a:p>
          <a:p>
            <a:r>
              <a:rPr lang="en-IN" sz="3200" dirty="0"/>
              <a:t>Revived – brought back to mind</a:t>
            </a:r>
          </a:p>
          <a:p>
            <a:r>
              <a:rPr lang="en-IN" sz="3200" dirty="0"/>
              <a:t>Wobbly – weak</a:t>
            </a:r>
          </a:p>
          <a:p>
            <a:endParaRPr lang="en-IN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5239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B47E2-D927-F043-9B5C-10034FC8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WORD BANK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F1A4B-371F-BA49-AD04-3BCD72CDC0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2452349"/>
            <a:ext cx="12191998" cy="4405651"/>
          </a:xfrm>
        </p:spPr>
        <p:txBody>
          <a:bodyPr>
            <a:normAutofit lnSpcReduction="10000"/>
          </a:bodyPr>
          <a:lstStyle/>
          <a:p>
            <a:r>
              <a:rPr lang="en-IN" sz="3600" dirty="0"/>
              <a:t>Ducked - push or plunge someone under water</a:t>
            </a:r>
          </a:p>
          <a:p>
            <a:r>
              <a:rPr lang="en-IN" sz="3600" dirty="0"/>
              <a:t>Wits – intelligence</a:t>
            </a:r>
          </a:p>
          <a:p>
            <a:r>
              <a:rPr lang="en-IN" sz="3600" dirty="0"/>
              <a:t>Ceased – ended</a:t>
            </a:r>
          </a:p>
          <a:p>
            <a:r>
              <a:rPr lang="en-IN" sz="3600" dirty="0"/>
              <a:t>Limp – lifeless</a:t>
            </a:r>
          </a:p>
          <a:p>
            <a:r>
              <a:rPr lang="en-IN" sz="3600" dirty="0"/>
              <a:t>Oblivion - the state of being unaware or unconscious of what is happening around one</a:t>
            </a:r>
          </a:p>
          <a:p>
            <a:r>
              <a:rPr lang="en-IN" sz="3600" dirty="0"/>
              <a:t>Curtain of life fell – life came to an end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5268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08161-A12D-C34B-B671-0F9E9948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WORD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3C775-E9D0-FF42-BA0F-2336D02F71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305966"/>
            <a:ext cx="12192000" cy="4552034"/>
          </a:xfrm>
        </p:spPr>
        <p:txBody>
          <a:bodyPr>
            <a:normAutofit/>
          </a:bodyPr>
          <a:lstStyle/>
          <a:p>
            <a:r>
              <a:rPr lang="en-IN" sz="3200" dirty="0"/>
              <a:t>Cascades – waterfall</a:t>
            </a:r>
          </a:p>
          <a:p>
            <a:r>
              <a:rPr lang="en-IN" sz="3200" dirty="0"/>
              <a:t>Canoes – small boats</a:t>
            </a:r>
          </a:p>
          <a:p>
            <a:r>
              <a:rPr lang="en-IN" sz="3200" dirty="0"/>
              <a:t>Vestiges – traces</a:t>
            </a:r>
          </a:p>
          <a:p>
            <a:r>
              <a:rPr lang="en-IN" sz="3200" dirty="0"/>
              <a:t>Aping - copying</a:t>
            </a:r>
          </a:p>
          <a:p>
            <a:r>
              <a:rPr lang="en-IN" sz="3200" dirty="0"/>
              <a:t>To feel at ease – to feel comfortable</a:t>
            </a:r>
          </a:p>
          <a:p>
            <a:r>
              <a:rPr lang="en-IN" sz="3200" dirty="0"/>
              <a:t>Bruiser - a person who is tough and aggressive and enjoys a fight or argument</a:t>
            </a:r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98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711</Words>
  <Application>Microsoft Office PowerPoint</Application>
  <PresentationFormat>Widescreen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</vt:lpstr>
      <vt:lpstr>Wingdings 3</vt:lpstr>
      <vt:lpstr>Ion</vt:lpstr>
      <vt:lpstr>Please note</vt:lpstr>
      <vt:lpstr>Dos and Don’ts </vt:lpstr>
      <vt:lpstr>Deep Water </vt:lpstr>
      <vt:lpstr>About the author </vt:lpstr>
      <vt:lpstr>ABOUT THE CHAPTER </vt:lpstr>
      <vt:lpstr>Themes </vt:lpstr>
      <vt:lpstr>WORD BANK</vt:lpstr>
      <vt:lpstr>WORD BANK </vt:lpstr>
      <vt:lpstr>WORD BANK</vt:lpstr>
      <vt:lpstr>IDIOMS RELATED TO FEAR </vt:lpstr>
      <vt:lpstr>PowerPoint Presentation</vt:lpstr>
      <vt:lpstr>Questions </vt:lpstr>
      <vt:lpstr>PowerPoint Presentation</vt:lpstr>
      <vt:lpstr>PowerPoint Presentation</vt:lpstr>
      <vt:lpstr>“From the beginning, however, I had an aversion to the water when I was in it.” </vt:lpstr>
      <vt:lpstr> Questions </vt:lpstr>
      <vt:lpstr>Questions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AMITY INTERNATIONAL SCHOOL, PUSHP VIHAR</dc:title>
  <dc:creator>Sudesh Kumar</dc:creator>
  <cp:lastModifiedBy>Pulak Palit</cp:lastModifiedBy>
  <cp:revision>3</cp:revision>
  <dcterms:created xsi:type="dcterms:W3CDTF">2020-04-07T18:17:41Z</dcterms:created>
  <dcterms:modified xsi:type="dcterms:W3CDTF">2020-04-14T09:49:20Z</dcterms:modified>
</cp:coreProperties>
</file>